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0F3B6-9F10-4773-8F39-EE24ACFD3393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1BA85-AAA5-4980-A329-E17FAC73C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1BA85-AAA5-4980-A329-E17FAC73C3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6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BA98-B46F-452E-8F81-0F401F17513A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E5E2-A8BE-4FF1-9A2A-FD1E8785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5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BA98-B46F-452E-8F81-0F401F17513A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E5E2-A8BE-4FF1-9A2A-FD1E8785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1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BA98-B46F-452E-8F81-0F401F17513A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E5E2-A8BE-4FF1-9A2A-FD1E8785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4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BA98-B46F-452E-8F81-0F401F17513A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E5E2-A8BE-4FF1-9A2A-FD1E8785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8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BA98-B46F-452E-8F81-0F401F17513A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E5E2-A8BE-4FF1-9A2A-FD1E8785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0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BA98-B46F-452E-8F81-0F401F17513A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E5E2-A8BE-4FF1-9A2A-FD1E8785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3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BA98-B46F-452E-8F81-0F401F17513A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E5E2-A8BE-4FF1-9A2A-FD1E8785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9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BA98-B46F-452E-8F81-0F401F17513A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E5E2-A8BE-4FF1-9A2A-FD1E8785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7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BA98-B46F-452E-8F81-0F401F17513A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E5E2-A8BE-4FF1-9A2A-FD1E8785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3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BA98-B46F-452E-8F81-0F401F17513A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E5E2-A8BE-4FF1-9A2A-FD1E8785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9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BA98-B46F-452E-8F81-0F401F17513A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E5E2-A8BE-4FF1-9A2A-FD1E8785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1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3BA98-B46F-452E-8F81-0F401F17513A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E5E2-A8BE-4FF1-9A2A-FD1E87851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0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37" y="365125"/>
            <a:ext cx="11777032" cy="1325563"/>
          </a:xfrm>
        </p:spPr>
        <p:txBody>
          <a:bodyPr/>
          <a:lstStyle/>
          <a:p>
            <a:r>
              <a:rPr lang="ru-RU" b="1" dirty="0" smtClean="0"/>
              <a:t>Акция «Мой школьный двор» и уборка в парке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0" y="1690688"/>
            <a:ext cx="5224167" cy="39058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28" y="1690688"/>
            <a:ext cx="5207842" cy="39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3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63478"/>
          </a:xfrm>
        </p:spPr>
        <p:txBody>
          <a:bodyPr/>
          <a:lstStyle/>
          <a:p>
            <a:r>
              <a:rPr lang="ru-RU" dirty="0" smtClean="0"/>
              <a:t>                 Спасибо за внимание!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08" y="6105525"/>
            <a:ext cx="54783" cy="71438"/>
          </a:xfrm>
        </p:spPr>
      </p:pic>
    </p:spTree>
    <p:extLst>
      <p:ext uri="{BB962C8B-B14F-4D97-AF65-F5344CB8AC3E}">
        <p14:creationId xmlns:p14="http://schemas.microsoft.com/office/powerpoint/2010/main" val="365049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7159"/>
            <a:ext cx="10515600" cy="1639945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рамках экологического месячника, встречая 76-ю годовщину Победы в Великой Отечественной войне 1941-1945г , в МАОУ "СОШ №1" была объявлена добровольная акция «Мой школьный двор». Наш класс тоже поддержал эту </a:t>
            </a:r>
            <a:r>
              <a:rPr lang="ru-RU" sz="2000" dirty="0" smtClean="0"/>
              <a:t>акцию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  <a:r>
              <a:rPr lang="ru-RU" sz="2000" dirty="0" smtClean="0"/>
              <a:t>и мы вышли сажать деревья и кустарники. Мы принесли саженцы и взялись за работу.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54" y="1932634"/>
            <a:ext cx="3580483" cy="478894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87" y="1927952"/>
            <a:ext cx="3583983" cy="4793624"/>
          </a:xfrm>
        </p:spPr>
      </p:pic>
    </p:spTree>
    <p:extLst>
      <p:ext uri="{BB962C8B-B14F-4D97-AF65-F5344CB8AC3E}">
        <p14:creationId xmlns:p14="http://schemas.microsoft.com/office/powerpoint/2010/main" val="398710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рамках этой акции на школьном дворе было высажено более 100 саженцев.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94" y="1583254"/>
            <a:ext cx="3857211" cy="5159070"/>
          </a:xfrm>
        </p:spPr>
      </p:pic>
    </p:spTree>
    <p:extLst>
      <p:ext uri="{BB962C8B-B14F-4D97-AF65-F5344CB8AC3E}">
        <p14:creationId xmlns:p14="http://schemas.microsoft.com/office/powerpoint/2010/main" val="59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53" y="365125"/>
            <a:ext cx="11887200" cy="132556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Мы классом решили помочь работникам убрать городской парк.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05" y="1506136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5997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Наш парк возвел граф Разумовский. Парк очень просторный и красивый. Он оснащен новыми аттракционами и детскими площадками.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1880709"/>
            <a:ext cx="581997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76" y="1880709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2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Выкидывая мусор не в положенные места человек вредит природе. Подумайте, приятно ли вам будет отдыхать в грязном парке?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825625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75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Пожалуйста, давайте сохраним нашу планету чистой!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8" y="1781557"/>
            <a:ext cx="5777072" cy="43328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13" y="1781557"/>
            <a:ext cx="5777072" cy="433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7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уборки мы решили отдохнуть на детской </a:t>
            </a:r>
            <a:r>
              <a:rPr lang="ru-RU" dirty="0" smtClean="0"/>
              <a:t>площадке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8" y="1690688"/>
            <a:ext cx="581997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74" y="1690688"/>
            <a:ext cx="58199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1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53355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Каждый из нас может не мусорить и призывать не мусорить и убирать за собой остальных людей, жителей своего города. Но опять же, один в поле не воин, и что касается жителей отдельного города, то важно создать сообщество небезразличных и активных граждан, которые хотят жить в хорошем и чистом городе.</a:t>
            </a:r>
            <a:br>
              <a:rPr lang="ru-RU" sz="4000" dirty="0" smtClean="0"/>
            </a:br>
            <a:r>
              <a:rPr lang="ru-RU" sz="4800" b="1" dirty="0" smtClean="0"/>
              <a:t>Любите и уважайте природу!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680292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3327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207</Words>
  <Application>Microsoft Office PowerPoint</Application>
  <PresentationFormat>Широкоэкранный</PresentationFormat>
  <Paragraphs>11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Акция «Мой школьный двор» и уборка в парке</vt:lpstr>
      <vt:lpstr>В рамках экологического месячника, встречая 76-ю годовщину Победы в Великой Отечественной войне 1941-1945г , в МАОУ "СОШ №1" была объявлена добровольная акция «Мой школьный двор». Наш класс тоже поддержал эту акцию, и мы вышли сажать деревья и кустарники. Мы принесли саженцы и взялись за работу.</vt:lpstr>
      <vt:lpstr>В рамках этой акции на школьном дворе было высажено более 100 саженцев.</vt:lpstr>
      <vt:lpstr>   Мы классом решили помочь работникам убрать городской парк.</vt:lpstr>
      <vt:lpstr>Наш парк возвел граф Разумовский. Парк очень просторный и красивый. Он оснащен новыми аттракционами и детскими площадками.</vt:lpstr>
      <vt:lpstr>Выкидывая мусор не в положенные места человек вредит природе. Подумайте, приятно ли вам будет отдыхать в грязном парке? </vt:lpstr>
      <vt:lpstr>Пожалуйста, давайте сохраним нашу планету чистой!</vt:lpstr>
      <vt:lpstr>После уборки мы решили отдохнуть на детской площадке.</vt:lpstr>
      <vt:lpstr>Каждый из нас может не мусорить и призывать не мусорить и убирать за собой остальных людей, жителей своего города. Но опять же, один в поле не воин, и что касается жителей отдельного города, то важно создать сообщество небезразличных и активных граждан, которые хотят жить в хорошем и чистом городе. Любите и уважайте природу!</vt:lpstr>
      <vt:lpstr>              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2021-05-03T17:17:20Z</dcterms:created>
  <dcterms:modified xsi:type="dcterms:W3CDTF">2021-05-04T09:17:20Z</dcterms:modified>
</cp:coreProperties>
</file>